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6" r:id="rId5"/>
    <p:sldId id="262" r:id="rId6"/>
    <p:sldId id="265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26FEBD-D95A-4749-833F-723A7534CE5F}">
          <p14:sldIdLst>
            <p14:sldId id="256"/>
            <p14:sldId id="259"/>
            <p14:sldId id="260"/>
            <p14:sldId id="266"/>
            <p14:sldId id="262"/>
            <p14:sldId id="265"/>
            <p14:sldId id="263"/>
            <p14:sldId id="258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0" autoAdjust="0"/>
    <p:restoredTop sz="94660"/>
  </p:normalViewPr>
  <p:slideViewPr>
    <p:cSldViewPr>
      <p:cViewPr varScale="1">
        <p:scale>
          <a:sx n="67" d="100"/>
          <a:sy n="67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D0C3-94E0-42CE-BD5B-7987ACE592E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71C6-7870-4E42-927C-9B35EFE3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European</a:t>
            </a:r>
            <a:r>
              <a:rPr lang="en-US" baseline="0" dirty="0" smtClean="0"/>
              <a:t> Commission, Joint Research Centre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E71C6-7870-4E42-927C-9B35EFE303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7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5354-52D2-4331-8F75-E61A8AB87AED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D4DA-7BE4-44F0-B855-8607EC7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asi.group.shef.ac.uk/worldmapper/display.php?selected=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stories.com/stories/1574/interactive-mapping-the-world-s-friendships#color=continent&amp;story=1&amp;country=I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COOL MAPS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3951882"/>
            <a:ext cx="1410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SPLASH 2013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Daniel Noble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flourish.org/upsidedownmap/hobodyer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9"/>
          <a:stretch/>
        </p:blipFill>
        <p:spPr bwMode="auto">
          <a:xfrm>
            <a:off x="323528" y="1484784"/>
            <a:ext cx="8727933" cy="44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17764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http://flourish.org/upsidedownmap/hobodyer-large.jpg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WORLD POPULATION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http://sasi.group.shef.ac.uk/worldmapper/images/smallpng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1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582085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mtClean="0">
                <a:solidFill>
                  <a:schemeClr val="bg1"/>
                </a:solidFill>
                <a:hlinkClick r:id="rId3"/>
              </a:rPr>
              <a:t>://sasi.group.shef.ac.uk/worldmapper/display.php?selected=2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72408" cy="48965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SATELLITE IMAGERY: VARIOUS WAVELENGTHS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geospectra.net/lewis_cl/remote/lv-3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82" y="3517482"/>
            <a:ext cx="4701753" cy="33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eospectra.net/lewis_cl/remote/lv-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0"/>
            <a:ext cx="4716015" cy="33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1" y="5877272"/>
            <a:ext cx="360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http://www.geospectra.net/lewis_cl/remote/remote.htm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4" name="Picture 6" descr="http://www.nasa.gov/images/content/49259main_flat_earth_nightm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232846"/>
            <a:ext cx="9139436" cy="61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6401967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http://www.nasa.gov/images/content/49259main_flat_earth_nightm.jpe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6" name="Picture 8" descr="NASA -National Aeronautics and Space Admini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14" y="5546860"/>
            <a:ext cx="27432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1896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CITIES AT NIGHT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WORLD FRIENDSHIPS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1" y="6323118"/>
            <a:ext cx="820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https://www.facebook.com/note.php?note_id=469716398919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s://sphotos-b.xx.fbcdn.net/hphotos-prn1/163413_479288597199_838860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5" y="1556792"/>
            <a:ext cx="86776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facebookstories.com/stories/1574/interactive-mapping-the-world-s-friendships#color=continent&amp;story=1&amp;country=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8112" r="17379" b="20486"/>
          <a:stretch/>
        </p:blipFill>
        <p:spPr bwMode="auto">
          <a:xfrm>
            <a:off x="323528" y="404664"/>
            <a:ext cx="8512336" cy="50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947" y="550092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http://www.facebookstories.com/stories/1574/interactive-mapping-the-world-s-friendships#color=continent&amp;story=1&amp;country=IE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792" y="7602843"/>
            <a:ext cx="24994444" cy="121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ioval.jrc.ec.europa.eu/products/gam/images/large/railway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21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ioval.jrc.ec.europa.eu/products/gam/images/large/roa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66" y="6517"/>
            <a:ext cx="4374734" cy="21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jor_rivers.png (3244×158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8" y="2348880"/>
            <a:ext cx="4374734" cy="21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ioval.jrc.ec.europa.eu/products/gam/images/large/shipping_lan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88" y="2347584"/>
            <a:ext cx="4374734" cy="21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ioval.jrc.ec.europa.eu/products/gam/images/large/slo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90" y="4697762"/>
            <a:ext cx="4374732" cy="21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bioval.jrc.ec.europa.eu/products/gam/images/large/landcov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4697763"/>
            <a:ext cx="4374732" cy="21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4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GLOBAL ACCESSABILITY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8946" r="2916" b="7142"/>
          <a:stretch/>
        </p:blipFill>
        <p:spPr bwMode="auto">
          <a:xfrm>
            <a:off x="386492" y="1124744"/>
            <a:ext cx="841180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492" y="6205954"/>
            <a:ext cx="713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http://bioval.jrc.ec.europa.eu/products/gam/index.htm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49</Words>
  <Application>Microsoft Office PowerPoint</Application>
  <PresentationFormat>On-screen Show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COOL MAPS</vt:lpstr>
      <vt:lpstr>PowerPoint Presentation</vt:lpstr>
      <vt:lpstr>WORLD POPULATION</vt:lpstr>
      <vt:lpstr>SATELLITE IMAGERY: VARIOUS WAVELENGTHS</vt:lpstr>
      <vt:lpstr>PowerPoint Presentation</vt:lpstr>
      <vt:lpstr>WORLD FRIENDSHIPS</vt:lpstr>
      <vt:lpstr>PowerPoint Presentation</vt:lpstr>
      <vt:lpstr>PowerPoint Presentation</vt:lpstr>
      <vt:lpstr>GLOBAL ACCESSABILITY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Noble</dc:creator>
  <cp:lastModifiedBy>Daniel Noble</cp:lastModifiedBy>
  <cp:revision>15</cp:revision>
  <dcterms:created xsi:type="dcterms:W3CDTF">2013-03-21T17:38:01Z</dcterms:created>
  <dcterms:modified xsi:type="dcterms:W3CDTF">2013-03-22T02:28:14Z</dcterms:modified>
</cp:coreProperties>
</file>